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9280" cy="5669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2024-05-27T09:01:30Z</dcterms:modified>
  <cp:revision>12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